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5787-07D2-49F3-A200-20934129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66B65-B2EA-4101-9348-24850FEE0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C786C-2079-4266-A39C-EA8B3C44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32207-0224-41D4-8B33-A166BD29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46E5A-862D-42B9-800A-C8949E8E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5A87-C5A1-439F-B32E-6DEDDB0A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53E43-F9EF-46D0-97A1-FF98824F3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7AB6C-F341-4C15-B14D-D273A9F7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3C699-2DC9-4790-A6F4-1695785E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25E61-9C81-43C3-A0EB-D4F8D3BD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9BE843-3D47-4477-9A9D-DC4916D39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D3DBA-17B7-400F-802A-3FA20E3D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734F-9FBC-4772-A41B-A4A9054C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58E9C-BD05-472D-B0DD-13999FF2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494C3-B5C0-45C8-AFEB-5146E738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7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5B62-8E3E-4357-9AAC-4C6477E7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B3327-6B74-4833-9F49-CADE6B0A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7C88-571B-4AA8-AE81-4FA3C8F9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3F438-445C-4130-9309-2909FEA7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E7166-AFFB-4EBE-8F4C-DFD2B99B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E656-42DC-4457-9C88-B1CDA9AD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51024-E66D-46B8-9F91-ACBD21CA1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8159B-3A44-40C4-9ECD-893F8B2F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49170-07BF-4E66-BD13-FFF15800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3D04B-B41C-4FF0-87F2-4146CC15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8AA3-5C46-4C24-8E76-7C318357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8FCE-DB28-4E34-96A7-1A1C19B79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221DD-16A6-4E66-B441-00EFE5087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8EFAC-D4D1-4ACB-9F6F-30CFBF18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62976-4B62-4294-A5E9-ED2AB511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68B70-CDD1-4075-B799-0309F265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4F20-F6CF-4E2B-9985-3543649E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222C5-7729-4804-B97C-F6C9D92EE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2897F-FF4A-45A4-BCE5-B9A7EB022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95884-1932-47E4-9A9A-555CDCDD1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240C2-DC8F-4A47-B6A5-9C379E74A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9C980-CBD0-4E42-A899-777A74B6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D32BC-F875-4E21-8A28-C5923FF3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BA636-E4D4-4126-9C3F-68B5ABF8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0B85-B163-4725-A6B2-E5691BEF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2D340-9A1B-477A-A326-80D3AA99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D472A-54EC-4544-BB81-8A3D0CAB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16824-1C0F-4576-89F1-EE47E1A1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5F199-CFA1-4941-B1BB-B0DDE3E3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4CBE5-2305-4F36-99B1-E8823D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30EB1-2B89-4EC8-9FC1-B69ED1CD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1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5553-6DC1-4083-8F2D-CA183E1F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9178-096F-402A-94F3-A979CB983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1D0B8-5FC5-43B6-B4A2-B7AD7ECE9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ED267-54EB-4A5C-83DB-15FA03C4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01B52-66B5-4D78-9CFD-AF17D8DB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04852-21BD-4C6D-AF8E-748B0CFD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C956-63DC-4B40-B095-247537D4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F1408-957A-4C58-B2FA-1E3E9F785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8EF51-FCD6-4758-87B8-079AE40DF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DB793-D926-4206-ACB6-DDBE7235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C95CB-36A2-4B0A-A489-E65C6396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758A1-793F-4207-9B86-666C96F9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A93FF-076C-4567-A794-80AB95CE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2558A-1822-413D-9188-157CF2674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43888-CEF7-4C81-9FF6-534333FB1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7E7ED-FC20-49CD-AF63-6311BFFF135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04D73-3512-4331-872C-22AA4CE37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62B3-D99B-460B-9B8C-75BC6DB3C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5B6F-2EF7-4136-B42E-A0199AD1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45D6E-6D61-456B-AD3F-69181578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0A46B-14C0-4CE2-9242-F71F4A0456BB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16921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B7269F-402B-486A-B97D-38EB673B0D7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D09A3-0B0D-4410-85F4-A187B579EE4D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DEEE29-1458-4825-A7A5-266E32FDB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4" y="656740"/>
            <a:ext cx="3489821" cy="5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9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AD09A3-0B0D-4410-85F4-A187B579EE4D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C2378E6-4202-48E9-A5A2-13E7BA33C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4" y="586785"/>
            <a:ext cx="2751292" cy="14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2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B7269F-402B-486A-B97D-38EB673B0D7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D09A3-0B0D-4410-85F4-A187B579EE4D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7E8B7C4-CCC9-459E-B843-7797E0F1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" y="382775"/>
            <a:ext cx="2705685" cy="14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7D763-ED4A-4B33-B103-DBA0D7CF6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42"/>
            <a:ext cx="12198836" cy="6854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11FF4-DC73-4F2A-806D-6F76A014140F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12251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C8993C-4335-41F4-B078-15E17211E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43"/>
            <a:ext cx="12206868" cy="6849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0E164B-680A-4742-BF9D-CAE73E6793EC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37208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99066-141C-499D-B5CE-84815547B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5"/>
            <a:ext cx="12192000" cy="6840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6DCA9-3475-4215-B6DF-AE925DD038DD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09262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2EDA7-854A-4E01-B854-404FAB9B0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"/>
            <a:ext cx="12192000" cy="6854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0160B-B07B-47AB-84C1-0CA05B3FE0F9}"/>
              </a:ext>
            </a:extLst>
          </p:cNvPr>
          <p:cNvSpPr txBox="1"/>
          <p:nvPr/>
        </p:nvSpPr>
        <p:spPr>
          <a:xfrm>
            <a:off x="377504" y="5746459"/>
            <a:ext cx="3833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</a:p>
          <a:p>
            <a:endParaRPr lang="en-US" sz="2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4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49CA0-6A35-401E-A097-7CB9B516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2"/>
            <a:ext cx="12192000" cy="6845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5D31A-BFDE-41CC-BD16-E11AA18501C8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09547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D0979-9A70-4BE1-B106-59F9B150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5"/>
            <a:ext cx="12192000" cy="6840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047200-6ED7-4413-8DA9-ACE3E0DAAFFB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83464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5B7E1-B469-4BB9-AE4F-EA4430C2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"/>
            <a:ext cx="12192000" cy="683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AD09A3-0B0D-4410-85F4-A187B579EE4D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24360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AD09A3-0B0D-4410-85F4-A187B579EE4D}"/>
              </a:ext>
            </a:extLst>
          </p:cNvPr>
          <p:cNvSpPr txBox="1"/>
          <p:nvPr/>
        </p:nvSpPr>
        <p:spPr>
          <a:xfrm>
            <a:off x="377504" y="5746459"/>
            <a:ext cx="383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Name</a:t>
            </a:r>
          </a:p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Your Title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4E1B8F7-516E-46A5-9617-89C17F9E3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459467"/>
            <a:ext cx="3590058" cy="11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48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Brandi Van Ormer</dc:creator>
  <cp:lastModifiedBy>Brandi Van Ormer</cp:lastModifiedBy>
  <cp:revision>2</cp:revision>
  <dcterms:created xsi:type="dcterms:W3CDTF">2021-12-06T16:31:13Z</dcterms:created>
  <dcterms:modified xsi:type="dcterms:W3CDTF">2021-12-16T17:25:55Z</dcterms:modified>
</cp:coreProperties>
</file>